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9" r:id="rId5"/>
    <p:sldId id="262" r:id="rId6"/>
    <p:sldId id="270" r:id="rId7"/>
    <p:sldId id="268" r:id="rId8"/>
    <p:sldId id="260" r:id="rId9"/>
    <p:sldId id="265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image2.slideserve.com/4571918/slide2-n.jpg"/>
          <p:cNvPicPr>
            <a:picLocks noChangeAspect="1" noChangeArrowheads="1"/>
          </p:cNvPicPr>
          <p:nvPr/>
        </p:nvPicPr>
        <p:blipFill>
          <a:blip r:embed="rId2"/>
          <a:srcRect t="8929"/>
          <a:stretch>
            <a:fillRect/>
          </a:stretch>
        </p:blipFill>
        <p:spPr bwMode="auto">
          <a:xfrm>
            <a:off x="228600" y="457200"/>
            <a:ext cx="8701740" cy="594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Initiatives to Conserve Natural Resources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066800" y="1600200"/>
            <a:ext cx="693420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n-US" sz="3600" dirty="0" smtClean="0"/>
              <a:t>Drive at a constant or moderate speed.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3600" dirty="0" smtClean="0"/>
              <a:t>Turn off the engine at traffic lights or wherever you have to wait for a while.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3600" dirty="0" smtClean="0"/>
              <a:t>Regularly check tyre pressure.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3600" dirty="0" smtClean="0"/>
              <a:t>Regularly </a:t>
            </a:r>
            <a:r>
              <a:rPr lang="en-US" sz="3600" dirty="0" smtClean="0"/>
              <a:t>ensure the servicing of the vehicle.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entation on Petrochemica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08198"/>
            <a:ext cx="7848600" cy="5892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image2.slideserve.com/4571918/slide3-n.jpg"/>
          <p:cNvPicPr>
            <a:picLocks noChangeAspect="1" noChangeArrowheads="1"/>
          </p:cNvPicPr>
          <p:nvPr/>
        </p:nvPicPr>
        <p:blipFill>
          <a:blip r:embed="rId2"/>
          <a:srcRect t="9581" r="-599"/>
          <a:stretch>
            <a:fillRect/>
          </a:stretch>
        </p:blipFill>
        <p:spPr bwMode="auto">
          <a:xfrm>
            <a:off x="381000" y="533400"/>
            <a:ext cx="8534400" cy="57531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examfear.com/u-img/00/00/16/000016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1600200"/>
            <a:ext cx="7722154" cy="44759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14600" y="533400"/>
            <a:ext cx="31758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u="sng" dirty="0" smtClean="0"/>
              <a:t>Natural Gas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www.examfear.com/u-img/00/00/16/000016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3888"/>
            <a:ext cx="6781800" cy="6445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14485"/>
            <a:ext cx="845820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Many useful substances are obtained from petroleum and natural gas. These are termed as ‘</a:t>
            </a:r>
            <a:r>
              <a:rPr lang="en-US" sz="3600" b="1" dirty="0" smtClean="0"/>
              <a:t>Petrochemicals</a:t>
            </a:r>
            <a:r>
              <a:rPr lang="en-US" sz="3600" dirty="0" smtClean="0"/>
              <a:t>’. </a:t>
            </a:r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These </a:t>
            </a:r>
            <a:r>
              <a:rPr lang="en-US" sz="3600" dirty="0" smtClean="0"/>
              <a:t>are used in the manufacture of detergents, fibres (polyester, nylon, acrylic etc.), polythene and other man-made plastics. Hydrogen </a:t>
            </a:r>
            <a:r>
              <a:rPr lang="en-US" sz="3600" dirty="0" smtClean="0"/>
              <a:t>gas, </a:t>
            </a:r>
            <a:r>
              <a:rPr lang="en-US" sz="3600" dirty="0" smtClean="0"/>
              <a:t>obtained from natural gas, is used in the production of </a:t>
            </a:r>
            <a:r>
              <a:rPr lang="en-US" sz="3600" dirty="0" smtClean="0"/>
              <a:t>fertilizers. (</a:t>
            </a:r>
            <a:r>
              <a:rPr lang="en-US" sz="3600" dirty="0" smtClean="0"/>
              <a:t>U</a:t>
            </a:r>
            <a:r>
              <a:rPr lang="en-US" sz="3600" dirty="0" smtClean="0"/>
              <a:t>rea)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Overview of Petrochemicals - Ove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447" y="838200"/>
            <a:ext cx="8579553" cy="5791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5800" y="621953"/>
            <a:ext cx="7924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              Substances obtained from </a:t>
            </a:r>
            <a:r>
              <a:rPr lang="en-US" sz="2400" b="1" dirty="0" smtClean="0"/>
              <a:t>Petrochemicals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image2.slideserve.com/4571918/slide4-n.jpg"/>
          <p:cNvPicPr>
            <a:picLocks noChangeAspect="1" noChangeArrowheads="1"/>
          </p:cNvPicPr>
          <p:nvPr/>
        </p:nvPicPr>
        <p:blipFill>
          <a:blip r:embed="rId2"/>
          <a:srcRect t="13761" r="918" b="50765"/>
          <a:stretch>
            <a:fillRect/>
          </a:stretch>
        </p:blipFill>
        <p:spPr bwMode="auto">
          <a:xfrm>
            <a:off x="381000" y="1524000"/>
            <a:ext cx="82296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ww.examfear.com/u-img/00/00/16/000016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53" y="1524000"/>
            <a:ext cx="9021592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oal and petrole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2386"/>
            <a:ext cx="8534400" cy="6407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111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Raghavan</cp:lastModifiedBy>
  <cp:revision>60</cp:revision>
  <dcterms:created xsi:type="dcterms:W3CDTF">2006-08-16T00:00:00Z</dcterms:created>
  <dcterms:modified xsi:type="dcterms:W3CDTF">2020-05-01T11:49:24Z</dcterms:modified>
</cp:coreProperties>
</file>