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7" r:id="rId3"/>
    <p:sldId id="257" r:id="rId4"/>
    <p:sldId id="259" r:id="rId5"/>
    <p:sldId id="262" r:id="rId6"/>
    <p:sldId id="270" r:id="rId7"/>
    <p:sldId id="268" r:id="rId8"/>
    <p:sldId id="260" r:id="rId9"/>
    <p:sldId id="265" r:id="rId10"/>
    <p:sldId id="261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 descr="https://image2.slideserve.com/4571918/slide2-n.jpg"/>
          <p:cNvPicPr>
            <a:picLocks noChangeAspect="1" noChangeArrowheads="1"/>
          </p:cNvPicPr>
          <p:nvPr/>
        </p:nvPicPr>
        <p:blipFill>
          <a:blip r:embed="rId2"/>
          <a:srcRect t="8929"/>
          <a:stretch>
            <a:fillRect/>
          </a:stretch>
        </p:blipFill>
        <p:spPr bwMode="auto">
          <a:xfrm>
            <a:off x="228600" y="457200"/>
            <a:ext cx="8701740" cy="5943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762000"/>
            <a:ext cx="7543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 smtClean="0"/>
              <a:t>Initiatives to Conserve Natural Resources</a:t>
            </a:r>
            <a:endParaRPr lang="en-US" sz="3200" dirty="0"/>
          </a:p>
        </p:txBody>
      </p:sp>
      <p:sp>
        <p:nvSpPr>
          <p:cNvPr id="3" name="Rectangle 2"/>
          <p:cNvSpPr/>
          <p:nvPr/>
        </p:nvSpPr>
        <p:spPr>
          <a:xfrm>
            <a:off x="1066800" y="1600200"/>
            <a:ext cx="6934200" cy="45243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fontAlgn="base">
              <a:buFont typeface="Arial" pitchFamily="34" charset="0"/>
              <a:buChar char="•"/>
            </a:pPr>
            <a:r>
              <a:rPr lang="en-US" sz="3600" dirty="0" smtClean="0"/>
              <a:t>Drive at a constant or moderate speed.</a:t>
            </a:r>
          </a:p>
          <a:p>
            <a:pPr fontAlgn="base">
              <a:buFont typeface="Arial" pitchFamily="34" charset="0"/>
              <a:buChar char="•"/>
            </a:pPr>
            <a:r>
              <a:rPr lang="en-US" sz="3600" dirty="0" smtClean="0"/>
              <a:t>Turn off the engine at traffic lights or wherever you have to wait for a while.</a:t>
            </a:r>
          </a:p>
          <a:p>
            <a:pPr fontAlgn="base">
              <a:buFont typeface="Arial" pitchFamily="34" charset="0"/>
              <a:buChar char="•"/>
            </a:pPr>
            <a:r>
              <a:rPr lang="en-US" sz="3600" dirty="0" smtClean="0"/>
              <a:t>Regularly check tyre pressure.</a:t>
            </a:r>
          </a:p>
          <a:p>
            <a:pPr fontAlgn="base">
              <a:buFont typeface="Arial" pitchFamily="34" charset="0"/>
              <a:buChar char="•"/>
            </a:pPr>
            <a:r>
              <a:rPr lang="en-US" sz="3600" dirty="0" smtClean="0"/>
              <a:t>Regularly </a:t>
            </a:r>
            <a:r>
              <a:rPr lang="en-US" sz="3600" dirty="0" smtClean="0"/>
              <a:t>ensure the servicing of the vehicle.</a:t>
            </a:r>
            <a:endParaRPr lang="en-US" sz="3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resentation on Petrochemical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508198"/>
            <a:ext cx="7848600" cy="58926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 descr="https://image2.slideserve.com/4571918/slide3-n.jpg"/>
          <p:cNvPicPr>
            <a:picLocks noChangeAspect="1" noChangeArrowheads="1"/>
          </p:cNvPicPr>
          <p:nvPr/>
        </p:nvPicPr>
        <p:blipFill>
          <a:blip r:embed="rId2"/>
          <a:srcRect t="9581" r="-599"/>
          <a:stretch>
            <a:fillRect/>
          </a:stretch>
        </p:blipFill>
        <p:spPr bwMode="auto">
          <a:xfrm>
            <a:off x="381000" y="533400"/>
            <a:ext cx="8534400" cy="5753101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examfear.com/u-img/00/00/16/0000161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1" y="1600200"/>
            <a:ext cx="7722154" cy="44759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514600" y="533400"/>
            <a:ext cx="317586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u="sng" dirty="0" smtClean="0"/>
              <a:t>Natural Gas</a:t>
            </a:r>
            <a:endParaRPr lang="en-US" sz="4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s://www.examfear.com/u-img/00/00/16/000016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83888"/>
            <a:ext cx="6781800" cy="644551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7200" y="1114485"/>
            <a:ext cx="8458200" cy="563231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en-US" sz="3600" dirty="0" smtClean="0"/>
              <a:t>Many useful substances are obtained from petroleum and natural gas. These are termed as ‘</a:t>
            </a:r>
            <a:r>
              <a:rPr lang="en-US" sz="3600" b="1" dirty="0" smtClean="0"/>
              <a:t>Petrochemicals</a:t>
            </a:r>
            <a:r>
              <a:rPr lang="en-US" sz="3600" dirty="0" smtClean="0"/>
              <a:t>’. </a:t>
            </a:r>
            <a:endParaRPr lang="en-US" sz="3600" dirty="0" smtClean="0"/>
          </a:p>
          <a:p>
            <a:pPr algn="just"/>
            <a:endParaRPr lang="en-US" sz="3600" dirty="0" smtClean="0"/>
          </a:p>
          <a:p>
            <a:pPr algn="just"/>
            <a:r>
              <a:rPr lang="en-US" sz="3600" dirty="0" smtClean="0"/>
              <a:t>These </a:t>
            </a:r>
            <a:r>
              <a:rPr lang="en-US" sz="3600" dirty="0" smtClean="0"/>
              <a:t>are used in the manufacture of detergents, fibres (polyester, nylon, acrylic etc.), polythene and other man-made plastics. Hydrogen </a:t>
            </a:r>
            <a:r>
              <a:rPr lang="en-US" sz="3600" dirty="0" smtClean="0"/>
              <a:t>gas, </a:t>
            </a:r>
            <a:r>
              <a:rPr lang="en-US" sz="3600" dirty="0" smtClean="0"/>
              <a:t>obtained from natural gas, is used in the production of </a:t>
            </a:r>
            <a:r>
              <a:rPr lang="en-US" sz="3600" dirty="0" smtClean="0"/>
              <a:t>fertilizers. (</a:t>
            </a:r>
            <a:r>
              <a:rPr lang="en-US" sz="3600" dirty="0" smtClean="0"/>
              <a:t>U</a:t>
            </a:r>
            <a:r>
              <a:rPr lang="en-US" sz="3600" dirty="0" smtClean="0"/>
              <a:t>rea)</a:t>
            </a:r>
            <a:r>
              <a:rPr lang="en-US" dirty="0" smtClean="0"/>
              <a:t> 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Overview of Petrochemicals - Overview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64447" y="838200"/>
            <a:ext cx="8579553" cy="57912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685800" y="621953"/>
            <a:ext cx="7924800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b="1" dirty="0" smtClean="0"/>
              <a:t>              Substances obtained from </a:t>
            </a:r>
            <a:r>
              <a:rPr lang="en-US" sz="2400" b="1" dirty="0" smtClean="0"/>
              <a:t>Petrochemicals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https://image2.slideserve.com/4571918/slide4-n.jpg"/>
          <p:cNvPicPr>
            <a:picLocks noChangeAspect="1" noChangeArrowheads="1"/>
          </p:cNvPicPr>
          <p:nvPr/>
        </p:nvPicPr>
        <p:blipFill>
          <a:blip r:embed="rId2"/>
          <a:srcRect t="13761" r="918" b="50765"/>
          <a:stretch>
            <a:fillRect/>
          </a:stretch>
        </p:blipFill>
        <p:spPr bwMode="auto">
          <a:xfrm>
            <a:off x="381000" y="1524000"/>
            <a:ext cx="8229600" cy="33528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s://www.examfear.com/u-img/00/00/16/000016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953" y="1524000"/>
            <a:ext cx="9021592" cy="3200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 descr="Coal and petroleu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212386"/>
            <a:ext cx="8534400" cy="64074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111</Words>
  <Application>Microsoft Office PowerPoint</Application>
  <PresentationFormat>On-screen Show (4:3)</PresentationFormat>
  <Paragraphs>10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Raghavan</cp:lastModifiedBy>
  <cp:revision>60</cp:revision>
  <dcterms:created xsi:type="dcterms:W3CDTF">2006-08-16T00:00:00Z</dcterms:created>
  <dcterms:modified xsi:type="dcterms:W3CDTF">2020-05-01T11:49:24Z</dcterms:modified>
</cp:coreProperties>
</file>